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8230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0043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7280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5453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0806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632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2564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2072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086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500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37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C070C-6093-4A3D-9B3A-B0EB1FCE15DD}" type="datetimeFigureOut">
              <a:rPr lang="de-DE" smtClean="0"/>
              <a:t>17.01.2014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5CD59-593D-464D-8AB6-90D63228C96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92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 smtClean="0"/>
              <a:t>HitBatch</a:t>
            </a:r>
            <a:r>
              <a:rPr lang="de-DE" dirty="0" smtClean="0"/>
              <a:t>-Filter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593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9</a:t>
            </a:r>
            <a:r>
              <a:rPr lang="de-DE" dirty="0" smtClean="0"/>
              <a:t>: JOIN-</a:t>
            </a:r>
            <a:r>
              <a:rPr lang="de-DE" dirty="0" err="1" smtClean="0"/>
              <a:t>Left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622054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die beiden Tabellen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left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outer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joinen</a:t>
                      </a:r>
                      <a:r>
                        <a:rPr lang="de-DE" sz="1600" u="none" strike="noStrike" dirty="0" smtClean="0">
                          <a:effectLst/>
                        </a:rPr>
                        <a:t>", also jeden Satz des IN-File mit jedem Satz des FILTER kombinieren und in Ausgabe übernehmen falls Filter-Spalte übereinstimmen oder in FILTER nicht gefunden</a:t>
                      </a:r>
                      <a:endParaRPr lang="de-DE" sz="1600" u="none" strike="noStrike" dirty="0" smtClean="0">
                        <a:effectLst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764640"/>
              </p:ext>
            </p:extLst>
          </p:nvPr>
        </p:nvGraphicFramePr>
        <p:xfrm>
          <a:off x="4788024" y="1700808"/>
          <a:ext cx="3187700" cy="1600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805"/>
                <a:gridCol w="888115"/>
                <a:gridCol w="697805"/>
                <a:gridCol w="903975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BBB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10</a:t>
            </a:r>
            <a:r>
              <a:rPr lang="de-DE" dirty="0" smtClean="0"/>
              <a:t>: JOIN-RIGHT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933924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die beiden Tabellen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right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outer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joinen</a:t>
                      </a:r>
                      <a:r>
                        <a:rPr lang="de-DE" sz="1600" u="none" strike="noStrike" dirty="0" smtClean="0">
                          <a:effectLst/>
                        </a:rPr>
                        <a:t>", also jeden Satz des IN-File mit jedem Satz des FILTER kombinieren und in Ausgabe übernehmen falls Filter-Spalte übereinstimmen oder in INPUT nicht gefunden</a:t>
                      </a:r>
                      <a:endParaRPr lang="de-DE" sz="1600" u="none" strike="noStrike" dirty="0" smtClean="0">
                        <a:effectLst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02091"/>
              </p:ext>
            </p:extLst>
          </p:nvPr>
        </p:nvGraphicFramePr>
        <p:xfrm>
          <a:off x="4716016" y="1700808"/>
          <a:ext cx="3187700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805"/>
                <a:gridCol w="888115"/>
                <a:gridCol w="697805"/>
                <a:gridCol w="903975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11</a:t>
            </a:r>
            <a:r>
              <a:rPr lang="de-DE" dirty="0" smtClean="0"/>
              <a:t>: JOIN-FULL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58827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die beiden Tabellen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right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outer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joinen</a:t>
                      </a:r>
                      <a:r>
                        <a:rPr lang="de-DE" sz="1600" u="none" strike="noStrike" dirty="0" smtClean="0">
                          <a:effectLst/>
                        </a:rPr>
                        <a:t>", also jeden Satz des IN-File mit jedem Satz des FILTER kombinieren und in Ausgabe übernehmen falls Filter-Spalte übereinstimmen oder in INPUT oder in FILTER nicht gefunden</a:t>
                      </a:r>
                      <a:endParaRPr lang="de-DE" sz="1600" u="none" strike="noStrike" dirty="0" smtClean="0">
                        <a:effectLst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25432"/>
              </p:ext>
            </p:extLst>
          </p:nvPr>
        </p:nvGraphicFramePr>
        <p:xfrm>
          <a:off x="4788024" y="1700808"/>
          <a:ext cx="31877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805"/>
                <a:gridCol w="888115"/>
                <a:gridCol w="697805"/>
                <a:gridCol w="903975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 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1: </a:t>
            </a:r>
            <a:r>
              <a:rPr lang="de-DE" dirty="0" err="1" smtClean="0"/>
              <a:t>Copy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781341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reines </a:t>
                      </a:r>
                      <a:r>
                        <a:rPr lang="de-DE" sz="1600" u="none" strike="noStrike" dirty="0">
                          <a:effectLst/>
                        </a:rPr>
                        <a:t>Kopieren der Datensätze aus der Inputdatei (INFILE) in die </a:t>
                      </a:r>
                      <a:r>
                        <a:rPr lang="de-DE" sz="1600" u="none" strike="noStrike" dirty="0" err="1">
                          <a:effectLst/>
                        </a:rPr>
                        <a:t>Outputdatei</a:t>
                      </a:r>
                      <a:r>
                        <a:rPr lang="de-DE" sz="1600" u="none" strike="noStrike" dirty="0">
                          <a:effectLst/>
                        </a:rPr>
                        <a:t> (OUFILE), </a:t>
                      </a:r>
                      <a:r>
                        <a:rPr lang="de-DE" sz="1600" u="none" strike="noStrike" dirty="0" smtClean="0">
                          <a:effectLst/>
                        </a:rPr>
                        <a:t/>
                      </a:r>
                      <a:br>
                        <a:rPr lang="de-DE" sz="1600" u="none" strike="noStrike" dirty="0" smtClean="0">
                          <a:effectLst/>
                        </a:rPr>
                      </a:br>
                      <a:r>
                        <a:rPr lang="de-DE" sz="1600" u="none" strike="noStrike" dirty="0" smtClean="0">
                          <a:effectLst/>
                        </a:rPr>
                        <a:t>ggf</a:t>
                      </a:r>
                      <a:r>
                        <a:rPr lang="de-DE" sz="1600" u="none" strike="noStrike" dirty="0">
                          <a:effectLst/>
                        </a:rPr>
                        <a:t>. anwenden von post-output-</a:t>
                      </a:r>
                      <a:r>
                        <a:rPr lang="de-DE" sz="1600" u="none" strike="noStrike" dirty="0" err="1">
                          <a:effectLst/>
                        </a:rPr>
                        <a:t>processing</a:t>
                      </a:r>
                      <a:r>
                        <a:rPr lang="de-DE" sz="1600" u="none" strike="noStrike" dirty="0">
                          <a:effectLst/>
                        </a:rPr>
                        <a:t> aus optionaler POP-Steuerdatei (POPFILE)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14" name="Inhaltsplatzhalter 1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60354866"/>
              </p:ext>
            </p:extLst>
          </p:nvPr>
        </p:nvGraphicFramePr>
        <p:xfrm>
          <a:off x="611560" y="1628800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6" name="Tabel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118610"/>
              </p:ext>
            </p:extLst>
          </p:nvPr>
        </p:nvGraphicFramePr>
        <p:xfrm>
          <a:off x="2555776" y="1628800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7" name="Tabel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02204"/>
              </p:ext>
            </p:extLst>
          </p:nvPr>
        </p:nvGraphicFramePr>
        <p:xfrm>
          <a:off x="5364088" y="1628800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 1 - Outfile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865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2: FILTER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275076"/>
              </p:ext>
            </p:extLst>
          </p:nvPr>
        </p:nvGraphicFramePr>
        <p:xfrm>
          <a:off x="611560" y="4149080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Klassischer Filter, kopiere nur Daten aus der Inputdatei (INFILE) in die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Outputdatei</a:t>
                      </a:r>
                      <a:r>
                        <a:rPr lang="de-DE" sz="1600" u="none" strike="noStrike" dirty="0" smtClean="0">
                          <a:effectLst/>
                        </a:rPr>
                        <a:t> (OUFILE), wenn die Daten auch in der Filterdatei (FILTERFILE) vorkommen, </a:t>
                      </a:r>
                    </a:p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also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copy</a:t>
                      </a:r>
                      <a:r>
                        <a:rPr lang="de-DE" sz="1600" u="none" strike="noStrike" dirty="0" smtClean="0">
                          <a:effectLst/>
                        </a:rPr>
                        <a:t> IN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to</a:t>
                      </a:r>
                      <a:r>
                        <a:rPr lang="de-DE" sz="1600" u="none" strike="noStrike" dirty="0" smtClean="0">
                          <a:effectLst/>
                        </a:rPr>
                        <a:t> OUT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if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exist</a:t>
                      </a:r>
                      <a:r>
                        <a:rPr lang="de-DE" sz="1600" u="none" strike="noStrike" dirty="0" smtClean="0">
                          <a:effectLst/>
                        </a:rPr>
                        <a:t> in FILTER"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70448965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41222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916483"/>
              </p:ext>
            </p:extLst>
          </p:nvPr>
        </p:nvGraphicFramePr>
        <p:xfrm>
          <a:off x="4860032" y="1700808"/>
          <a:ext cx="1587500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 dirty="0">
                          <a:effectLst/>
                        </a:rPr>
                        <a:t>Filter 2 - </a:t>
                      </a:r>
                      <a:r>
                        <a:rPr lang="de-DE" sz="1600" u="none" strike="noStrike" dirty="0" err="1">
                          <a:effectLst/>
                        </a:rPr>
                        <a:t>Outfile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Bild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0625" y="4653136"/>
            <a:ext cx="3238500" cy="1733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5919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3: INVERS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227615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Klassischer </a:t>
                      </a:r>
                      <a:r>
                        <a:rPr lang="de-DE" sz="1600" u="none" strike="noStrike" dirty="0" smtClean="0">
                          <a:effectLst/>
                        </a:rPr>
                        <a:t>Filter (andersrum), kopiere nur Daten aus der Filterdatei (FILTERFILE) in die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Outputdatei</a:t>
                      </a:r>
                      <a:r>
                        <a:rPr lang="de-DE" sz="1600" u="none" strike="noStrike" dirty="0" smtClean="0">
                          <a:effectLst/>
                        </a:rPr>
                        <a:t> (OUFILE), wenn die Daten auch in der Inputdatei (INFILE) vorkommen, also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copy</a:t>
                      </a:r>
                      <a:r>
                        <a:rPr lang="de-DE" sz="1600" u="none" strike="noStrike" dirty="0" smtClean="0">
                          <a:effectLst/>
                        </a:rPr>
                        <a:t> FLT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to</a:t>
                      </a:r>
                      <a:r>
                        <a:rPr lang="de-DE" sz="1600" u="none" strike="noStrike" dirty="0" smtClean="0">
                          <a:effectLst/>
                        </a:rPr>
                        <a:t> OUT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if</a:t>
                      </a:r>
                      <a:r>
                        <a:rPr lang="de-DE" sz="1600" u="none" strike="noStrike" dirty="0" smtClean="0">
                          <a:effectLst/>
                        </a:rPr>
                        <a:t>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exist</a:t>
                      </a:r>
                      <a:r>
                        <a:rPr lang="de-DE" sz="1600" u="none" strike="noStrike" dirty="0" smtClean="0">
                          <a:effectLst/>
                        </a:rPr>
                        <a:t> in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IN</a:t>
                      </a:r>
                      <a:r>
                        <a:rPr lang="de-DE" sz="1600" u="none" strike="noStrike" dirty="0" smtClean="0">
                          <a:effectLst/>
                        </a:rPr>
                        <a:t>"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651546"/>
              </p:ext>
            </p:extLst>
          </p:nvPr>
        </p:nvGraphicFramePr>
        <p:xfrm>
          <a:off x="4716016" y="1700808"/>
          <a:ext cx="1587500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 dirty="0">
                          <a:effectLst/>
                        </a:rPr>
                        <a:t>Filter 3 - </a:t>
                      </a:r>
                      <a:r>
                        <a:rPr lang="de-DE" sz="1600" u="none" strike="noStrike" dirty="0" err="1">
                          <a:effectLst/>
                        </a:rPr>
                        <a:t>Outfile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BBB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Bild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581128"/>
            <a:ext cx="3238500" cy="17335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4: NEGATIV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852473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Negativer Filter, kopiere nur Daten aus der Inputdatei (INFILE) in die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Outputdatei</a:t>
                      </a:r>
                      <a:r>
                        <a:rPr lang="de-DE" sz="1600" u="none" strike="noStrike" dirty="0" smtClean="0">
                          <a:effectLst/>
                        </a:rPr>
                        <a:t> (OUFILE), wenn die Daten nicht in der Filterdatei (FILTERFILE) vorkommen, also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copy</a:t>
                      </a:r>
                      <a:r>
                        <a:rPr lang="de-DE" sz="1600" u="none" strike="noStrike" dirty="0" smtClean="0">
                          <a:effectLst/>
                        </a:rPr>
                        <a:t> IN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to</a:t>
                      </a:r>
                      <a:r>
                        <a:rPr lang="de-DE" sz="1600" u="none" strike="noStrike" dirty="0" smtClean="0">
                          <a:effectLst/>
                        </a:rPr>
                        <a:t> OUT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if</a:t>
                      </a:r>
                      <a:r>
                        <a:rPr lang="de-DE" sz="1600" u="none" strike="noStrike" dirty="0" smtClean="0">
                          <a:effectLst/>
                        </a:rPr>
                        <a:t> not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exist</a:t>
                      </a:r>
                      <a:r>
                        <a:rPr lang="de-DE" sz="1600" u="none" strike="noStrike" dirty="0" smtClean="0">
                          <a:effectLst/>
                        </a:rPr>
                        <a:t> in FILTER"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100325"/>
              </p:ext>
            </p:extLst>
          </p:nvPr>
        </p:nvGraphicFramePr>
        <p:xfrm>
          <a:off x="4932040" y="1700808"/>
          <a:ext cx="15875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 dirty="0">
                          <a:effectLst/>
                        </a:rPr>
                        <a:t>Filter 4 - </a:t>
                      </a:r>
                      <a:r>
                        <a:rPr lang="de-DE" sz="1600" u="none" strike="noStrike" dirty="0" err="1">
                          <a:effectLst/>
                        </a:rPr>
                        <a:t>Outfile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d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Bild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509120"/>
            <a:ext cx="3259455" cy="1993265"/>
          </a:xfrm>
          <a:prstGeom prst="rect">
            <a:avLst/>
          </a:prstGeom>
          <a:noFill/>
          <a:ln w="9525">
            <a:solidFill>
              <a:srgbClr val="4F81BD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5: OR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863664"/>
              </p:ext>
            </p:extLst>
          </p:nvPr>
        </p:nvGraphicFramePr>
        <p:xfrm>
          <a:off x="605768" y="3861048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Oder, kopiere Daten aus der Inputdatei (INFILE) bzw. der Filterdatei (FILTERFILE) nur einmal in die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Outputdatei</a:t>
                      </a:r>
                      <a:r>
                        <a:rPr lang="de-DE" sz="1600" u="none" strike="noStrike" dirty="0" smtClean="0">
                          <a:effectLst/>
                        </a:rPr>
                        <a:t> (OUFILE) wenn die Daten in einer oder beiden </a:t>
                      </a:r>
                      <a:r>
                        <a:rPr lang="de-DE" sz="1600" u="none" strike="noStrike" dirty="0" smtClean="0">
                          <a:effectLst/>
                        </a:rPr>
                        <a:t>Dateien </a:t>
                      </a:r>
                      <a:r>
                        <a:rPr lang="de-DE" sz="1600" u="none" strike="noStrike" dirty="0" smtClean="0">
                          <a:effectLst/>
                        </a:rPr>
                        <a:t>vorkommen. Die </a:t>
                      </a:r>
                      <a:r>
                        <a:rPr lang="de-DE" sz="1600" u="none" strike="noStrike" dirty="0" smtClean="0">
                          <a:effectLst/>
                        </a:rPr>
                        <a:t>Dateien </a:t>
                      </a:r>
                      <a:r>
                        <a:rPr lang="de-DE" sz="1600" u="none" strike="noStrike" dirty="0" smtClean="0">
                          <a:effectLst/>
                        </a:rPr>
                        <a:t>sollten gleich </a:t>
                      </a:r>
                      <a:r>
                        <a:rPr lang="de-DE" sz="1600" u="none" strike="noStrike" dirty="0" smtClean="0">
                          <a:effectLst/>
                        </a:rPr>
                        <a:t>strukturiert </a:t>
                      </a:r>
                      <a:r>
                        <a:rPr lang="de-DE" sz="1600" u="none" strike="noStrike" dirty="0" smtClean="0">
                          <a:effectLst/>
                        </a:rPr>
                        <a:t>sein. Wenn in beiden existiert wird nur INFILE genommen.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90448576"/>
              </p:ext>
            </p:extLst>
          </p:nvPr>
        </p:nvGraphicFramePr>
        <p:xfrm>
          <a:off x="805888" y="1412776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580428"/>
              </p:ext>
            </p:extLst>
          </p:nvPr>
        </p:nvGraphicFramePr>
        <p:xfrm>
          <a:off x="2606088" y="1412776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169954"/>
              </p:ext>
            </p:extLst>
          </p:nvPr>
        </p:nvGraphicFramePr>
        <p:xfrm>
          <a:off x="4838336" y="1412776"/>
          <a:ext cx="158750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 dirty="0">
                          <a:effectLst/>
                        </a:rPr>
                        <a:t>Filter 5 - </a:t>
                      </a:r>
                      <a:r>
                        <a:rPr lang="de-DE" sz="1600" u="none" strike="noStrike" dirty="0" err="1">
                          <a:effectLst/>
                        </a:rPr>
                        <a:t>Outfile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Bild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8376" y="4653136"/>
            <a:ext cx="3238500" cy="18656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6: OR-INV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47704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Oder, analog oben, aber wenn in beiden existiert wird nur FILTERFILE genommen</a:t>
                      </a:r>
                      <a:endParaRPr lang="de-DE" sz="1600" u="none" strike="noStrike" dirty="0" smtClean="0">
                        <a:effectLst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695468"/>
              </p:ext>
            </p:extLst>
          </p:nvPr>
        </p:nvGraphicFramePr>
        <p:xfrm>
          <a:off x="5004048" y="1700808"/>
          <a:ext cx="1587500" cy="2133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 6 - Outfile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7: XOR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6240183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err="1" smtClean="0">
                          <a:effectLst/>
                        </a:rPr>
                        <a:t>Exclusiv</a:t>
                      </a:r>
                      <a:r>
                        <a:rPr lang="de-DE" sz="1600" u="none" strike="noStrike" dirty="0" smtClean="0">
                          <a:effectLst/>
                        </a:rPr>
                        <a:t> oder, kopiere nur Daten aus der Inputdatei (INFILE) bzw. der Filterdatei (FILTERFILE) in die 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Outputdatei</a:t>
                      </a:r>
                      <a:r>
                        <a:rPr lang="de-DE" sz="1600" u="none" strike="noStrike" dirty="0" smtClean="0">
                          <a:effectLst/>
                        </a:rPr>
                        <a:t> (OUFILE) wenn die Daten nur einmal vorkommen</a:t>
                      </a:r>
                      <a:endParaRPr lang="de-DE" sz="1600" u="none" strike="noStrike" dirty="0" smtClean="0">
                        <a:effectLst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157588"/>
              </p:ext>
            </p:extLst>
          </p:nvPr>
        </p:nvGraphicFramePr>
        <p:xfrm>
          <a:off x="4788024" y="1700808"/>
          <a:ext cx="15875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500"/>
                <a:gridCol w="889000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Key-In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Daten-In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a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7" name="Bild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581128"/>
            <a:ext cx="3238500" cy="16605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8</a:t>
            </a:r>
            <a:r>
              <a:rPr lang="de-DE" dirty="0" smtClean="0"/>
              <a:t>: JOIN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91498"/>
              </p:ext>
            </p:extLst>
          </p:nvPr>
        </p:nvGraphicFramePr>
        <p:xfrm>
          <a:off x="611560" y="4005064"/>
          <a:ext cx="7848872" cy="2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848872"/>
              </a:tblGrid>
              <a:tr h="2088232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 smtClean="0">
                          <a:effectLst/>
                        </a:rPr>
                        <a:t>die beiden Tabellen "</a:t>
                      </a:r>
                      <a:r>
                        <a:rPr lang="de-DE" sz="1600" u="none" strike="noStrike" dirty="0" err="1" smtClean="0">
                          <a:effectLst/>
                        </a:rPr>
                        <a:t>joinen</a:t>
                      </a:r>
                      <a:r>
                        <a:rPr lang="de-DE" sz="1600" u="none" strike="noStrike" dirty="0" smtClean="0">
                          <a:effectLst/>
                        </a:rPr>
                        <a:t>", also jeden Satz des IN-File mit jedem Satz des FILTER kombinieren und in Ausgabe übernehmen falls Filter-Spalte übereinstimmen</a:t>
                      </a:r>
                      <a:endParaRPr lang="de-DE" sz="1600" u="none" strike="noStrike" dirty="0" smtClean="0">
                        <a:effectLst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50028276"/>
              </p:ext>
            </p:extLst>
          </p:nvPr>
        </p:nvGraphicFramePr>
        <p:xfrm>
          <a:off x="827584" y="1700808"/>
          <a:ext cx="1587500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8117"/>
                <a:gridCol w="889383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Infile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1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3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c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4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e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48744"/>
              </p:ext>
            </p:extLst>
          </p:nvPr>
        </p:nvGraphicFramePr>
        <p:xfrm>
          <a:off x="2627784" y="1700808"/>
          <a:ext cx="1790700" cy="133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4875"/>
                <a:gridCol w="885825"/>
              </a:tblGrid>
              <a:tr h="266700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600" u="none" strike="noStrike">
                          <a:effectLst/>
                        </a:rPr>
                        <a:t>Filterfile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BBB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7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XXX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544395"/>
              </p:ext>
            </p:extLst>
          </p:nvPr>
        </p:nvGraphicFramePr>
        <p:xfrm>
          <a:off x="4788024" y="1772816"/>
          <a:ext cx="3187700" cy="8001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805"/>
                <a:gridCol w="888115"/>
                <a:gridCol w="697805"/>
                <a:gridCol w="903975"/>
              </a:tblGrid>
              <a:tr h="266700"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Daten-In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Key-Filt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Daten-Filt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b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2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AAA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6700"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>
                          <a:effectLst/>
                        </a:rPr>
                        <a:t>e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600" u="none" strike="noStrike">
                          <a:effectLst/>
                        </a:rPr>
                        <a:t>5</a:t>
                      </a:r>
                      <a:endParaRPr lang="de-DE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600" u="none" strike="noStrike" dirty="0">
                          <a:effectLst/>
                        </a:rPr>
                        <a:t>BBB</a:t>
                      </a:r>
                      <a:endParaRPr lang="de-DE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5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Microsoft Office PowerPoint</Application>
  <PresentationFormat>Bildschirmpräsentation (4:3)</PresentationFormat>
  <Paragraphs>422</Paragraphs>
  <Slides>12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3" baseType="lpstr">
      <vt:lpstr>Larissa</vt:lpstr>
      <vt:lpstr>HitBatch-Filter</vt:lpstr>
      <vt:lpstr>1: Copy</vt:lpstr>
      <vt:lpstr>2: FILTER</vt:lpstr>
      <vt:lpstr>3: INVERS</vt:lpstr>
      <vt:lpstr>4: NEGATIV</vt:lpstr>
      <vt:lpstr>5: OR</vt:lpstr>
      <vt:lpstr>6: OR-INV</vt:lpstr>
      <vt:lpstr>7: XOR</vt:lpstr>
      <vt:lpstr>8: JOIN</vt:lpstr>
      <vt:lpstr>9: JOIN-Left</vt:lpstr>
      <vt:lpstr>10: JOIN-RIGHT</vt:lpstr>
      <vt:lpstr>11: JOIN-FULL</vt:lpstr>
    </vt:vector>
  </TitlesOfParts>
  <Company>BayStMELF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HitBatch-Filter</dc:title>
  <dc:creator>Hartmann, Helmut (StMELF)</dc:creator>
  <cp:lastModifiedBy>Wienecke, Andrea (StMELF)</cp:lastModifiedBy>
  <cp:revision>10</cp:revision>
  <dcterms:created xsi:type="dcterms:W3CDTF">2014-01-17T09:25:09Z</dcterms:created>
  <dcterms:modified xsi:type="dcterms:W3CDTF">2014-01-17T12:37:41Z</dcterms:modified>
</cp:coreProperties>
</file>